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5161" autoAdjust="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Средства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тушения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пожара</a:t>
            </a:r>
            <a:endParaRPr 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kz341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57166"/>
            <a:ext cx="5500726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esktop\market_dE15DkrRtt6rx7adKxXUFA_900x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72500" cy="59198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1256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85794"/>
            <a:ext cx="760947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00042"/>
            <a:ext cx="5072098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3_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642918"/>
            <a:ext cx="4929222" cy="50625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Users\User\Desktop\poroshkovye-ognetushiteli-princyp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285860"/>
            <a:ext cx="8786841" cy="3432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op4_en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500042"/>
            <a:ext cx="5857891" cy="5857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нет-пожара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857232"/>
            <a:ext cx="6429420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Средства тушения пожара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Средства для тушения пожара</dc:title>
  <dc:creator>User</dc:creator>
  <cp:lastModifiedBy>User</cp:lastModifiedBy>
  <cp:revision>4</cp:revision>
  <dcterms:created xsi:type="dcterms:W3CDTF">2016-05-26T05:29:02Z</dcterms:created>
  <dcterms:modified xsi:type="dcterms:W3CDTF">2016-05-26T17:46:09Z</dcterms:modified>
</cp:coreProperties>
</file>