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68" r:id="rId13"/>
    <p:sldId id="269" r:id="rId14"/>
    <p:sldId id="270" r:id="rId15"/>
    <p:sldId id="271" r:id="rId16"/>
    <p:sldId id="26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BDE1A4-6297-46B6-A68A-BD967DFE9E7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8EB597-89C5-4D36-9DE3-A54A8246A1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 как средство развития речи детей дошкольного возраста с интеллектуальной недостаточностью.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89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khon1\OneDrive\Рабочий стол\СЕМИНАР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0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ru-RU" dirty="0" smtClean="0"/>
              <a:t>Какой должна быть игра?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925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008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8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2656"/>
            <a:ext cx="756084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0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656"/>
            <a:ext cx="7704855" cy="59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94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883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53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0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2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8083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50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hon1\OneDrive\Рабочий стол\СЕМИНАР\slid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8376931" cy="59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75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hon1\OneDrive\Рабочий стол\СЕМИНАР\slid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8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hon1\OneDrive\Рабочий стол\СЕМИНАР\slid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389440" cy="58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46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khon1\OneDrive\Рабочий стол\СЕМИНАР\slid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2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hon1\OneDrive\Рабочий стол\СЕМИНАР\slid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93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hon1\OneDrive\Рабочий стол\СЕМИНАР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7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khon1\OneDrive\Рабочий стол\СЕМИНАР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hon1\OneDrive\Рабочий стол\СЕМИНАР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1241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76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21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Дидактические игры как средство развития речи детей дошкольного возраста с интеллектуальной недостаточностью.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должна быть игра?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khon1809@yandex.ru</dc:creator>
  <cp:lastModifiedBy>khon1809@yandex.ru</cp:lastModifiedBy>
  <cp:revision>8</cp:revision>
  <dcterms:created xsi:type="dcterms:W3CDTF">2023-09-17T11:53:22Z</dcterms:created>
  <dcterms:modified xsi:type="dcterms:W3CDTF">2023-09-17T14:14:49Z</dcterms:modified>
</cp:coreProperties>
</file>