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E93E5-7BE1-4E28-89BA-279EA2CD3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2CE9-6D86-492A-9644-4188AF3BAB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4586-60EB-499E-ADC8-7C5A89B67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2578F-9094-448E-B87B-F1524317CB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AB2E1-85EC-4C0C-AA5A-DCCC25A76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A278-FFBE-4BC1-BB6C-279342C252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6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2588B-0FF9-4738-9004-96337C87D6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68AD-3940-4FC5-9E53-18C7DAB54C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9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D3C3-0512-432E-BEF1-8DAA4EFEEB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2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DEC0B-8B66-4ED6-BC49-25FF3DAEC3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621F-D134-47C2-B95C-0DD47069A9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8366A3-73DC-4F64-B502-4C4D6416F8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мелкой моторики на развитие речи ребенка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168"/>
            <a:ext cx="6400800" cy="1152128"/>
          </a:xfrm>
        </p:spPr>
        <p:txBody>
          <a:bodyPr/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Баженова Н.А.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Обводки, штриховки, выкладывание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" y="1554481"/>
            <a:ext cx="4358967" cy="3269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9367"/>
            <a:ext cx="4896544" cy="3451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365104"/>
            <a:ext cx="3702778" cy="29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Шнуровка, вкладывание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698268" cy="3523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9" y="1196752"/>
            <a:ext cx="3877022" cy="279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02" y="1196752"/>
            <a:ext cx="4344144" cy="3258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82" y="3749036"/>
            <a:ext cx="5078338" cy="30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игры, массаж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4" y="908720"/>
            <a:ext cx="3682753" cy="3832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013820" cy="4170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284984"/>
            <a:ext cx="5047926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8640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" y="1196752"/>
            <a:ext cx="3927764" cy="2946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196752"/>
            <a:ext cx="4704184" cy="3528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0481">
            <a:off x="318006" y="3722500"/>
            <a:ext cx="3361556" cy="3361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67" y="4777311"/>
            <a:ext cx="2667000" cy="1775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08" y="4724890"/>
            <a:ext cx="2348573" cy="23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7" y="1280331"/>
            <a:ext cx="3425743" cy="2569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28" y="1280331"/>
            <a:ext cx="3937620" cy="349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6" y="4005064"/>
            <a:ext cx="3476104" cy="2650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38" y="5031468"/>
            <a:ext cx="3810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Апликация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72816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505">
            <a:off x="-176111" y="1347632"/>
            <a:ext cx="3561607" cy="3144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984">
            <a:off x="5657432" y="1753416"/>
            <a:ext cx="3562703" cy="2672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2783349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08510"/>
            <a:ext cx="3421157" cy="2570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6" y="4191599"/>
            <a:ext cx="3967154" cy="25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22363"/>
            <a:ext cx="8568952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76662"/>
            <a:ext cx="2095500" cy="296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497">
            <a:off x="349428" y="570297"/>
            <a:ext cx="2667000" cy="1775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468">
            <a:off x="5579465" y="474441"/>
            <a:ext cx="3248980" cy="1876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3" y="3895898"/>
            <a:ext cx="2927399" cy="2338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31" y="3895898"/>
            <a:ext cx="3117680" cy="23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buFontTx/>
              <a:buNone/>
            </a:pPr>
            <a:endParaRPr lang="ru-RU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299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развития мелкой моторики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 тонус коры головного мозга.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речевые центры коры головного мозга.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Стимулирует развитие речи ребенка.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Согласовывает работу понятийного и двигательных центров мозга.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улучшению артикуляционной моторики.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чувство ритма и координации движений.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Подготавливает руку к письму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Поднимает настроение ребенка.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связи руки и речи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ребенок трогает какой-либо предмет, то мышцы и кожа рук в это время «учат» глаза и мозг видеть, осязать, различать, запоминать. Как же рука изучает, обследует предмет?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1.Прикосновение позволяет убедится в наличии предмета, его температуры, влажность и т.д.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2.Постукивание дает возможность получить информацию о свойствах материала.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3.Взятие в руки помогает обнаруживать многие интересные свойства предметов: вес, особенности поверхности, формы и т.д.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4.Надавливание дает возможности определить, мягкий предмет или твердый, из какого материала сделан.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5.Ощупывание, поглаживание дает возможность определить свойства поверхности. Штриховые и дуговые движения кончиками пальцев с высокой точностью помогает распознать не только гладкость-шероховатость, но и сорт материала, например, на ощупь определить, какая бумага: газетная, пергаментна, промокательная.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 познает, а мозг фиксирует ощущение и восприятие, соединения их со зрительными, слухами и обязательными и сложные интегрированные образы и представления.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Развивая тонкую моторику у дошкольника, мы способствуем развитию таких психических процессов как: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5638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Воображение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Наблюдательность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Зрительная и двигательная память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Аппликаторы Кузнецова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716016" cy="3537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36085"/>
            <a:ext cx="5273497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Жвачка для рук, пластилин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4043941" cy="3032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58" y="1417638"/>
            <a:ext cx="3816424" cy="3410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74" y="4149080"/>
            <a:ext cx="4651651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394040" cy="2545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916832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облака</Template>
  <TotalTime>70</TotalTime>
  <Words>307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рамка23</vt:lpstr>
      <vt:lpstr>Влияние мелкой моторики на развитие речи ребенка</vt:lpstr>
      <vt:lpstr> Мелкая моторика </vt:lpstr>
      <vt:lpstr> Значение развития мелкой моторики </vt:lpstr>
      <vt:lpstr>Механизм связи руки и речи </vt:lpstr>
      <vt:lpstr>Развивая тонкую моторику у дошкольника, мы способствуем развитию таких психических процессов как: </vt:lpstr>
      <vt:lpstr>Аппликаторы Кузнецова</vt:lpstr>
      <vt:lpstr>Жвачка для рук, пластилин</vt:lpstr>
      <vt:lpstr>Су-Джоку</vt:lpstr>
      <vt:lpstr>Карандаши</vt:lpstr>
      <vt:lpstr>Обводки, штриховки, выкладывание</vt:lpstr>
      <vt:lpstr>Шнуровка, вкладывание</vt:lpstr>
      <vt:lpstr>Пальчиковые игры, массаж</vt:lpstr>
      <vt:lpstr>Мячики</vt:lpstr>
      <vt:lpstr>Мозаика</vt:lpstr>
      <vt:lpstr>Апликация</vt:lpstr>
      <vt:lpstr>Пальчиковый театр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мелкой моторики на развитие речи ребенка</dc:title>
  <dc:creator>ARS</dc:creator>
  <cp:lastModifiedBy>ARS</cp:lastModifiedBy>
  <cp:revision>8</cp:revision>
  <dcterms:created xsi:type="dcterms:W3CDTF">2014-04-08T15:17:25Z</dcterms:created>
  <dcterms:modified xsi:type="dcterms:W3CDTF">2014-04-11T16:36:48Z</dcterms:modified>
</cp:coreProperties>
</file>