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8" r:id="rId6"/>
    <p:sldId id="264" r:id="rId7"/>
    <p:sldId id="262" r:id="rId8"/>
    <p:sldId id="265" r:id="rId9"/>
    <p:sldId id="266" r:id="rId10"/>
    <p:sldId id="267" r:id="rId11"/>
    <p:sldId id="263" r:id="rId12"/>
    <p:sldId id="269" r:id="rId13"/>
    <p:sldId id="272" r:id="rId14"/>
    <p:sldId id="270" r:id="rId15"/>
    <p:sldId id="271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-108520" y="0"/>
            <a:ext cx="9252520" cy="6858000"/>
            <a:chOff x="-108520" y="0"/>
            <a:chExt cx="9252520" cy="6858000"/>
          </a:xfrm>
        </p:grpSpPr>
        <p:pic>
          <p:nvPicPr>
            <p:cNvPr id="8" name="Рисунок 7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988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0_5b42e_2bbfad5_XL.png"/>
            <p:cNvPicPr>
              <a:picLocks noChangeAspect="1"/>
            </p:cNvPicPr>
            <p:nvPr/>
          </p:nvPicPr>
          <p:blipFill>
            <a:blip r:embed="rId3" cstate="print"/>
            <a:srcRect l="84999" r="2401"/>
            <a:stretch>
              <a:fillRect/>
            </a:stretch>
          </p:blipFill>
          <p:spPr>
            <a:xfrm>
              <a:off x="467544" y="0"/>
              <a:ext cx="432048" cy="6858000"/>
            </a:xfrm>
            <a:prstGeom prst="rect">
              <a:avLst/>
            </a:prstGeom>
          </p:spPr>
        </p:pic>
        <p:pic>
          <p:nvPicPr>
            <p:cNvPr id="10" name="Рисунок 9" descr="01.jpg"/>
            <p:cNvPicPr>
              <a:picLocks noChangeAspect="1"/>
            </p:cNvPicPr>
            <p:nvPr/>
          </p:nvPicPr>
          <p:blipFill>
            <a:blip r:embed="rId4" cstate="print">
              <a:lum bright="-12000"/>
            </a:blip>
            <a:srcRect b="3801"/>
            <a:stretch>
              <a:fillRect/>
            </a:stretch>
          </p:blipFill>
          <p:spPr>
            <a:xfrm>
              <a:off x="971600" y="188640"/>
              <a:ext cx="7992888" cy="6480720"/>
            </a:xfrm>
            <a:prstGeom prst="roundRect">
              <a:avLst>
                <a:gd name="adj" fmla="val 2944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1" name="Рисунок 10" descr="Орден Победы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108520" y="3861048"/>
              <a:ext cx="1619672" cy="16196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Рисунок 11" descr="Слава 1.jpg"/>
            <p:cNvPicPr>
              <a:picLocks noChangeAspect="1"/>
            </p:cNvPicPr>
            <p:nvPr/>
          </p:nvPicPr>
          <p:blipFill>
            <a:blip r:embed="rId6" cstate="print"/>
            <a:srcRect l="10483" t="7181" r="11935"/>
            <a:stretch>
              <a:fillRect/>
            </a:stretch>
          </p:blipFill>
          <p:spPr>
            <a:xfrm>
              <a:off x="251520" y="0"/>
              <a:ext cx="936104" cy="20240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Рисунок 12" descr="0_70b92_aa0ea38a_S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866385" cy="13537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Рисунок 13" descr="0d133ace4f053415cf339bfd32f38f61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9592" y="5445224"/>
              <a:ext cx="7920880" cy="1188709"/>
            </a:xfrm>
            <a:prstGeom prst="rect">
              <a:avLst/>
            </a:prstGeom>
          </p:spPr>
        </p:pic>
        <p:pic>
          <p:nvPicPr>
            <p:cNvPr id="15" name="Рисунок 14" descr="0_81b58_5e7e0a01_XL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43808" y="5517232"/>
              <a:ext cx="4224755" cy="607309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0" name="Рисунок 9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0" name="Рисунок 9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0" name="Рисунок 9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0" name="Рисунок 9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9" name="Рисунок 8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" name="Рисунок 9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1" name="Рисунок 10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11" name="Рисунок 10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2" name="Рисунок 11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3" name="Рисунок 12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7" name="Рисунок 6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8" name="Рисунок 7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9" name="Рисунок 8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6" name="Рисунок 5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7" name="Рисунок 6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8" name="Рисунок 7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13" name="Рисунок 12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4" name="Рисунок 13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5" name="Рисунок 14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9" name="Рисунок 8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" name="Рисунок 9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1" name="Рисунок 10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700808"/>
            <a:ext cx="6982544" cy="151216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60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КНИГА </a:t>
            </a:r>
            <a:r>
              <a:rPr lang="ru-RU" sz="6000" b="1" dirty="0" smtClean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ПАМЯТИ</a:t>
            </a:r>
            <a:br>
              <a:rPr lang="ru-RU" sz="6000" b="1" dirty="0" smtClean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60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60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«Мы помним!»</a:t>
            </a:r>
            <a:br>
              <a:rPr lang="ru-RU" sz="22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16216" y="4869160"/>
            <a:ext cx="2016224" cy="648072"/>
          </a:xfrm>
        </p:spPr>
        <p:txBody>
          <a:bodyPr>
            <a:normAutofit fontScale="40000" lnSpcReduction="20000"/>
          </a:bodyPr>
          <a:lstStyle/>
          <a:p>
            <a:endParaRPr lang="ru-RU" b="1" dirty="0" smtClean="0">
              <a:ln w="22225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МАДОУ </a:t>
            </a:r>
            <a:r>
              <a:rPr lang="ru-RU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№87 города Тюмени</a:t>
            </a:r>
            <a:endParaRPr lang="ru-RU" dirty="0">
              <a:ln w="22225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9" b="17816"/>
          <a:stretch/>
        </p:blipFill>
        <p:spPr>
          <a:xfrm>
            <a:off x="1907704" y="2276872"/>
            <a:ext cx="6264696" cy="20313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Помним, гордимся и чтим!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" t="2173" r="661" b="2366"/>
          <a:stretch/>
        </p:blipFill>
        <p:spPr>
          <a:xfrm>
            <a:off x="395536" y="1628800"/>
            <a:ext cx="8291264" cy="4752527"/>
          </a:xfrm>
        </p:spPr>
      </p:pic>
    </p:spTree>
    <p:extLst>
      <p:ext uri="{BB962C8B-B14F-4D97-AF65-F5344CB8AC3E}">
        <p14:creationId xmlns:p14="http://schemas.microsoft.com/office/powerpoint/2010/main" val="325252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Помним, гордимся и чтим!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41759"/>
          </a:xfrm>
        </p:spPr>
        <p:txBody>
          <a:bodyPr>
            <a:normAutofit fontScale="77500" lnSpcReduction="20000"/>
          </a:bodyPr>
          <a:lstStyle/>
          <a:p>
            <a:pPr lvl="0" algn="ctr"/>
            <a:endParaRPr lang="ru-RU" sz="1600" b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Верещагин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Ефремович</a:t>
            </a:r>
          </a:p>
          <a:p>
            <a:pPr lvl="0" algn="ctr"/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27.09.1923-20.02.2019г</a:t>
            </a: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2174874"/>
            <a:ext cx="3320692" cy="435046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95778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ctr"/>
            <a:endParaRPr lang="ru-RU" sz="6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 t="14514" r="7267" b="14483"/>
          <a:stretch/>
        </p:blipFill>
        <p:spPr>
          <a:xfrm rot="16200000">
            <a:off x="730266" y="2743804"/>
            <a:ext cx="2942759" cy="24600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9071" y="2645835"/>
            <a:ext cx="4493978" cy="355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38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Помним, гордимся и чтим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11806" r="24399" b="3742"/>
          <a:stretch/>
        </p:blipFill>
        <p:spPr>
          <a:xfrm rot="16200000">
            <a:off x="2233415" y="305471"/>
            <a:ext cx="4742033" cy="7553696"/>
          </a:xfrm>
        </p:spPr>
      </p:pic>
    </p:spTree>
    <p:extLst>
      <p:ext uri="{BB962C8B-B14F-4D97-AF65-F5344CB8AC3E}">
        <p14:creationId xmlns:p14="http://schemas.microsoft.com/office/powerpoint/2010/main" val="1274291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Помним, гордимся и чтим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Барисовский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Дмитрий Васильевич танкист.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2174874"/>
            <a:ext cx="3248684" cy="427846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525735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Плесовских Семен Иванович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связист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3" t="20393" r="25022" b="42193"/>
          <a:stretch/>
        </p:blipFill>
        <p:spPr>
          <a:xfrm rot="16200000">
            <a:off x="683572" y="2564901"/>
            <a:ext cx="3024336" cy="2736309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736" y="2174874"/>
            <a:ext cx="3168352" cy="42784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5" t="24861" r="30421" b="28717"/>
          <a:stretch/>
        </p:blipFill>
        <p:spPr>
          <a:xfrm rot="16200000">
            <a:off x="5112061" y="2600908"/>
            <a:ext cx="3024336" cy="266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13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Помним, гордимся и чтим!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" t="2173" r="2272" b="7158"/>
          <a:stretch/>
        </p:blipFill>
        <p:spPr>
          <a:xfrm>
            <a:off x="457200" y="1556792"/>
            <a:ext cx="8363272" cy="4896543"/>
          </a:xfrm>
        </p:spPr>
      </p:pic>
    </p:spTree>
    <p:extLst>
      <p:ext uri="{BB962C8B-B14F-4D97-AF65-F5344CB8AC3E}">
        <p14:creationId xmlns:p14="http://schemas.microsoft.com/office/powerpoint/2010/main" val="307838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Помним, гордимся и чтим!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3844" b="-20"/>
          <a:stretch/>
        </p:blipFill>
        <p:spPr>
          <a:xfrm>
            <a:off x="467544" y="1268760"/>
            <a:ext cx="8219255" cy="5256584"/>
          </a:xfrm>
        </p:spPr>
      </p:pic>
    </p:spTree>
    <p:extLst>
      <p:ext uri="{BB962C8B-B14F-4D97-AF65-F5344CB8AC3E}">
        <p14:creationId xmlns:p14="http://schemas.microsoft.com/office/powerpoint/2010/main" val="1988634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03407"/>
            <a:ext cx="8496944" cy="527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44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8424936" cy="573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b="1" i="1" dirty="0">
                <a:solidFill>
                  <a:srgbClr val="4F4F4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Спасибо Всем, кто жизнь отдал,</a:t>
            </a:r>
            <a:r>
              <a:rPr lang="ru-RU" b="1" dirty="0">
                <a:solidFill>
                  <a:srgbClr val="4F4F4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4F4F4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i="1" dirty="0">
                <a:solidFill>
                  <a:srgbClr val="4F4F4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Русь родную, за свободу,</a:t>
            </a:r>
            <a:r>
              <a:rPr lang="ru-RU" b="1" dirty="0">
                <a:solidFill>
                  <a:srgbClr val="4F4F4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4F4F4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i="1" dirty="0">
                <a:solidFill>
                  <a:srgbClr val="4F4F4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Кто страх забыл и воевал,</a:t>
            </a:r>
            <a:r>
              <a:rPr lang="ru-RU" b="1" dirty="0">
                <a:solidFill>
                  <a:srgbClr val="4F4F4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4F4F4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i="1" dirty="0">
                <a:solidFill>
                  <a:srgbClr val="4F4F4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Служа любимому народу.</a:t>
            </a:r>
            <a:r>
              <a:rPr lang="ru-RU" b="1" dirty="0">
                <a:solidFill>
                  <a:srgbClr val="4F4F4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4F4F4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i="1" dirty="0">
                <a:solidFill>
                  <a:srgbClr val="4F4F4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Спасибо Вам,</a:t>
            </a:r>
            <a:r>
              <a:rPr lang="ru-RU" b="1" dirty="0">
                <a:solidFill>
                  <a:srgbClr val="4F4F4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4F4F4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i="1" dirty="0">
                <a:solidFill>
                  <a:srgbClr val="4F4F4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Ваш подвиг вечен,</a:t>
            </a:r>
            <a:r>
              <a:rPr lang="ru-RU" b="1" dirty="0">
                <a:solidFill>
                  <a:srgbClr val="4F4F4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4F4F4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i="1" dirty="0">
                <a:solidFill>
                  <a:srgbClr val="4F4F4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 жива моя страна,</a:t>
            </a:r>
            <a:r>
              <a:rPr lang="ru-RU" b="1" dirty="0">
                <a:solidFill>
                  <a:srgbClr val="4F4F4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4F4F4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i="1" dirty="0">
                <a:solidFill>
                  <a:srgbClr val="4F4F4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 в душах наших,</a:t>
            </a:r>
            <a:r>
              <a:rPr lang="ru-RU" b="1" dirty="0">
                <a:solidFill>
                  <a:srgbClr val="4F4F4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4F4F4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i="1" dirty="0">
                <a:solidFill>
                  <a:srgbClr val="4F4F4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нашем сердце,</a:t>
            </a:r>
            <a:r>
              <a:rPr lang="ru-RU" b="1" dirty="0">
                <a:solidFill>
                  <a:srgbClr val="4F4F4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4F4F4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i="1" dirty="0">
                <a:solidFill>
                  <a:srgbClr val="4F4F4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Героев не забудем, Никогда!</a:t>
            </a:r>
            <a:r>
              <a:rPr lang="ru-RU" b="1" dirty="0">
                <a:solidFill>
                  <a:srgbClr val="4F4F4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4F4F4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i="1" dirty="0">
                <a:solidFill>
                  <a:srgbClr val="4F4F4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Д. Рыбаков</a:t>
            </a:r>
          </a:p>
          <a:p>
            <a:pPr>
              <a:spcAft>
                <a:spcPts val="750"/>
              </a:spcAft>
            </a:pPr>
            <a:r>
              <a:rPr lang="ru-RU" b="1" i="1" dirty="0">
                <a:solidFill>
                  <a:srgbClr val="4F4F4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«Жив человек, пока память жива…»</a:t>
            </a:r>
            <a:r>
              <a:rPr lang="ru-RU" b="1" dirty="0">
                <a:solidFill>
                  <a:srgbClr val="4F4F4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4F4F4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4F4F4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Уже 75 лет, как закончилась Великая Отечественная война. Время неумолимо идёт вперед. Мало осталось тех, кто лично участвовал в ВОВ или тех, кто пережил все тяготы войны в тылу. Мы захотели создать своеобразную Книгу Памяти, в которой собраны фотографии и информация о прапрадедушках наших </a:t>
            </a:r>
            <a:r>
              <a:rPr lang="ru-RU" dirty="0" smtClean="0">
                <a:solidFill>
                  <a:srgbClr val="4F4F4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воспитанников и сотрудников.</a:t>
            </a:r>
            <a:r>
              <a:rPr lang="ru-RU" dirty="0">
                <a:solidFill>
                  <a:srgbClr val="4F4F4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4F4F4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4F4F4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Наша цель при создании этой книги — сохранить </a:t>
            </a:r>
            <a:r>
              <a:rPr lang="ru-RU" b="1" dirty="0">
                <a:solidFill>
                  <a:srgbClr val="4F4F4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память в лицах</a:t>
            </a:r>
            <a:r>
              <a:rPr lang="ru-RU" dirty="0">
                <a:solidFill>
                  <a:srgbClr val="4F4F4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о всех родных, кто участвовал в Великой Отечественной и кто был в тылу. Пусть дети видят, что пришлось пережить их прадедам, и ценят мирное небо над своей головой!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315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Помним, гордимся и чтим!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Ананьев Павел Федорович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Беспалова Вера Федоровна</a:t>
            </a:r>
            <a:endParaRPr lang="ru-RU" dirty="0"/>
          </a:p>
        </p:txBody>
      </p:sp>
      <p:pic>
        <p:nvPicPr>
          <p:cNvPr id="7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43" y="2174875"/>
            <a:ext cx="2765901" cy="3951288"/>
          </a:xfrm>
        </p:spPr>
      </p:pic>
      <p:pic>
        <p:nvPicPr>
          <p:cNvPr id="8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962" y="2174875"/>
            <a:ext cx="2765901" cy="395128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9" t="32707" r="34400" b="27038"/>
          <a:stretch/>
        </p:blipFill>
        <p:spPr>
          <a:xfrm rot="16200000">
            <a:off x="935598" y="2672918"/>
            <a:ext cx="2952328" cy="23042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3" t="33813" r="38028" b="38722"/>
          <a:stretch/>
        </p:blipFill>
        <p:spPr>
          <a:xfrm rot="16200000">
            <a:off x="5220073" y="2636913"/>
            <a:ext cx="2808311" cy="223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44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Помним, гордимся и чтим!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3" t="11945" r="25596" b="19502"/>
          <a:stretch/>
        </p:blipFill>
        <p:spPr>
          <a:xfrm rot="16200000">
            <a:off x="916781" y="1813578"/>
            <a:ext cx="3310088" cy="323312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Серебряников Павел Игнатьевич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19" y="1535113"/>
            <a:ext cx="4040188" cy="4629087"/>
          </a:xfrm>
        </p:spPr>
      </p:pic>
      <p:pic>
        <p:nvPicPr>
          <p:cNvPr id="12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303" y="2060848"/>
            <a:ext cx="4040188" cy="4103351"/>
          </a:xfrm>
          <a:prstGeom prst="rect">
            <a:avLst/>
          </a:prstGeom>
        </p:spPr>
      </p:pic>
      <p:pic>
        <p:nvPicPr>
          <p:cNvPr id="13" name="Рисунок 12" descr="C:\Users\User\Desktop\Новая папка (3)\IMG_3461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9" t="20206" r="67287" b="27117"/>
          <a:stretch/>
        </p:blipFill>
        <p:spPr bwMode="auto">
          <a:xfrm>
            <a:off x="4995449" y="2194611"/>
            <a:ext cx="3320967" cy="33100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8644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Помним, гордимся и чтим!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Дроздова Надежда Прокопьевна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14395" r="7290" b="8201"/>
          <a:stretch/>
        </p:blipFill>
        <p:spPr>
          <a:xfrm rot="16200000">
            <a:off x="575556" y="2581624"/>
            <a:ext cx="3528392" cy="302433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Дроздов Сергей Сергеевич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5" t="496" r="14382" b="16709"/>
          <a:stretch/>
        </p:blipFill>
        <p:spPr>
          <a:xfrm rot="16200000">
            <a:off x="5376586" y="2624414"/>
            <a:ext cx="2980182" cy="257313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174874"/>
            <a:ext cx="3336404" cy="42519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74874"/>
            <a:ext cx="3632808" cy="427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03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Помним, гордимся и чтим!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" r="9314" b="6927"/>
          <a:stretch/>
        </p:blipFill>
        <p:spPr>
          <a:xfrm>
            <a:off x="539553" y="1417638"/>
            <a:ext cx="8147248" cy="4963690"/>
          </a:xfrm>
        </p:spPr>
      </p:pic>
    </p:spTree>
    <p:extLst>
      <p:ext uri="{BB962C8B-B14F-4D97-AF65-F5344CB8AC3E}">
        <p14:creationId xmlns:p14="http://schemas.microsoft.com/office/powerpoint/2010/main" val="809253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Помним, гордимся и чтим!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1" t="4560" r="2271"/>
          <a:stretch/>
        </p:blipFill>
        <p:spPr>
          <a:xfrm>
            <a:off x="539552" y="1268760"/>
            <a:ext cx="8064896" cy="4968552"/>
          </a:xfrm>
        </p:spPr>
      </p:pic>
      <p:pic>
        <p:nvPicPr>
          <p:cNvPr id="5" name="Рисунок 4" descr="C:\Users\User\Desktop\Новая папка (3)\IMG_344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0" t="11081" r="37835" b="28303"/>
          <a:stretch/>
        </p:blipFill>
        <p:spPr bwMode="auto">
          <a:xfrm rot="16200000">
            <a:off x="4550475" y="4818677"/>
            <a:ext cx="1852295" cy="19532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2446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Помним, гордимся и чтим!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0" t="2173" r="3844" b="4753"/>
          <a:stretch/>
        </p:blipFill>
        <p:spPr>
          <a:xfrm>
            <a:off x="457200" y="1628800"/>
            <a:ext cx="8363272" cy="4680519"/>
          </a:xfrm>
        </p:spPr>
      </p:pic>
    </p:spTree>
    <p:extLst>
      <p:ext uri="{BB962C8B-B14F-4D97-AF65-F5344CB8AC3E}">
        <p14:creationId xmlns:p14="http://schemas.microsoft.com/office/powerpoint/2010/main" val="1424990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Помним, гордимся и чтим!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" t="632" r="5453" b="3908"/>
          <a:stretch/>
        </p:blipFill>
        <p:spPr>
          <a:xfrm>
            <a:off x="457200" y="1628801"/>
            <a:ext cx="8363272" cy="4752527"/>
          </a:xfrm>
        </p:spPr>
      </p:pic>
    </p:spTree>
    <p:extLst>
      <p:ext uri="{BB962C8B-B14F-4D97-AF65-F5344CB8AC3E}">
        <p14:creationId xmlns:p14="http://schemas.microsoft.com/office/powerpoint/2010/main" val="32003474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296</Words>
  <Application>Microsoft Office PowerPoint</Application>
  <PresentationFormat>Экран (4:3)</PresentationFormat>
  <Paragraphs>31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КНИГА ПАМЯТИ  «Мы помним!» </vt:lpstr>
      <vt:lpstr>Презентация PowerPoint</vt:lpstr>
      <vt:lpstr>Помним, гордимся и чтим!</vt:lpstr>
      <vt:lpstr>Помним, гордимся и чтим!</vt:lpstr>
      <vt:lpstr>Помним, гордимся и чтим!</vt:lpstr>
      <vt:lpstr>Помним, гордимся и чтим!</vt:lpstr>
      <vt:lpstr>Помним, гордимся и чтим!</vt:lpstr>
      <vt:lpstr>Помним, гордимся и чтим!</vt:lpstr>
      <vt:lpstr>Помним, гордимся и чтим!</vt:lpstr>
      <vt:lpstr>Помним, гордимся и чтим!</vt:lpstr>
      <vt:lpstr>Помним, гордимся и чтим!</vt:lpstr>
      <vt:lpstr>Помним, гордимся и чтим</vt:lpstr>
      <vt:lpstr>Помним, гордимся и чтим</vt:lpstr>
      <vt:lpstr>Помним, гордимся и чтим!</vt:lpstr>
      <vt:lpstr>Помним, гордимся и чтим!</vt:lpstr>
      <vt:lpstr>Презентация PowerPoint</vt:lpstr>
    </vt:vector>
  </TitlesOfParts>
  <Company>МБДОУ д/скв № 8 "Теремок"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«Ко Дню Победы»</dc:title>
  <dc:subject>День Победы</dc:subject>
  <dc:creator>Алейник Н.В.</dc:creator>
  <cp:lastModifiedBy>User</cp:lastModifiedBy>
  <cp:revision>15</cp:revision>
  <dcterms:created xsi:type="dcterms:W3CDTF">2015-01-29T08:01:15Z</dcterms:created>
  <dcterms:modified xsi:type="dcterms:W3CDTF">2020-05-03T10:34:05Z</dcterms:modified>
  <cp:category>презентация к празднику</cp:category>
</cp:coreProperties>
</file>