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3D19C-B897-4D18-BFA3-255D37DFB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2835F-BF1F-4B76-86C4-624AB918E9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27A9-C710-4AC5-8BED-6778708EB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A5FE-FC1C-432E-B888-16F2095C90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EA24-8FCF-4C48-AA41-7FCC147209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C9BB-0CA5-4864-9315-E624A47B6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CAE2E-ABF9-4274-B7B6-AD8991879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F5F93-E7FA-4CB8-9016-598762887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D6FF-5829-4729-8DD8-61EFF5FB0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7D35-A72C-4BC8-9109-A452767896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B33D8-6680-4249-BAC4-B701DDF1E0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E23CD-96AB-418C-9F5F-879DEC2AF0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2" Type="http://schemas.openxmlformats.org/officeDocument/2006/relationships/audio" Target="file:///E:\&#1082;&#1072;&#1088;&#1090;&#1080;&#1085;&#1082;&#1080;\&#1079;&#1072;&#1087;&#1080;&#1089;&#1080;\&#1057;&#1082;&#1086;&#1088;&#1086;&#1075;&#1086;&#1074;&#1086;&#1088;&#1082;&#1072;.wav" TargetMode="External"/><Relationship Id="rId1" Type="http://schemas.microsoft.com/office/2007/relationships/media" Target="file:///E:\&#1082;&#1072;&#1088;&#1090;&#1080;&#1085;&#1082;&#1080;\&#1079;&#1072;&#1087;&#1080;&#1089;&#1080;\&#1057;&#1082;&#1086;&#1088;&#1086;&#1075;&#1086;&#1074;&#1086;&#1088;&#1082;&#1072;.wav" TargetMode="Externa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10" Type="http://schemas.openxmlformats.org/officeDocument/2006/relationships/image" Target="../media/image43.png"/><Relationship Id="rId4" Type="http://schemas.openxmlformats.org/officeDocument/2006/relationships/audio" Target="../media/audio12.wav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82;&#1072;&#1088;&#1090;&#1080;&#1085;&#1082;&#1080;\&#1079;&#1072;&#1087;&#1080;&#1089;&#1080;\&#1076;&#1083;&#1103;%20&#1074;&#1089;&#1090;&#1072;&#1074;&#1082;&#1080;.avi" TargetMode="External"/><Relationship Id="rId1" Type="http://schemas.microsoft.com/office/2007/relationships/media" Target="file:///E:\&#1082;&#1072;&#1088;&#1090;&#1080;&#1085;&#1082;&#1080;\&#1079;&#1072;&#1087;&#1080;&#1089;&#1080;\&#1076;&#1083;&#1103;%20&#1074;&#1089;&#1090;&#1072;&#1074;&#1082;&#1080;.avi" TargetMode="Externa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8.wav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audio" Target="file:///E:\&#1082;&#1072;&#1088;&#1090;&#1080;&#1085;&#1082;&#1080;\&#1079;&#1072;&#1087;&#1080;&#1089;&#1080;\&#1056;&#1072;&#1089;&#1089;&#1082;&#1072;&#1079;.wav" TargetMode="External"/><Relationship Id="rId16" Type="http://schemas.openxmlformats.org/officeDocument/2006/relationships/image" Target="../media/image49.jpeg"/><Relationship Id="rId20" Type="http://schemas.openxmlformats.org/officeDocument/2006/relationships/image" Target="../media/image6.png"/><Relationship Id="rId1" Type="http://schemas.microsoft.com/office/2007/relationships/media" Target="file:///E:\&#1082;&#1072;&#1088;&#1090;&#1080;&#1085;&#1082;&#1080;\&#1079;&#1072;&#1087;&#1080;&#1089;&#1080;\&#1056;&#1072;&#1089;&#1089;&#1082;&#1072;&#1079;.wav" TargetMode="External"/><Relationship Id="rId6" Type="http://schemas.openxmlformats.org/officeDocument/2006/relationships/audio" Target="../media/audio17.wav"/><Relationship Id="rId11" Type="http://schemas.openxmlformats.org/officeDocument/2006/relationships/audio" Target="../media/audio22.wav"/><Relationship Id="rId5" Type="http://schemas.openxmlformats.org/officeDocument/2006/relationships/audio" Target="../media/audio16.wav"/><Relationship Id="rId15" Type="http://schemas.openxmlformats.org/officeDocument/2006/relationships/image" Target="../media/image48.jpeg"/><Relationship Id="rId10" Type="http://schemas.openxmlformats.org/officeDocument/2006/relationships/audio" Target="../media/audio21.wav"/><Relationship Id="rId19" Type="http://schemas.openxmlformats.org/officeDocument/2006/relationships/image" Target="../media/image52.jpeg"/><Relationship Id="rId4" Type="http://schemas.openxmlformats.org/officeDocument/2006/relationships/audio" Target="../media/audio15.wav"/><Relationship Id="rId9" Type="http://schemas.openxmlformats.org/officeDocument/2006/relationships/audio" Target="../media/audio20.wav"/><Relationship Id="rId1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6.png"/><Relationship Id="rId2" Type="http://schemas.openxmlformats.org/officeDocument/2006/relationships/audio" Target="file:///E:\&#1082;&#1072;&#1088;&#1090;&#1080;&#1085;&#1082;&#1080;\&#1079;&#1072;&#1087;&#1080;&#1089;&#1080;\&#1056;&#1072;&#1079;&#1084;&#1080;&#1085;&#1082;&#1072;.wav" TargetMode="External"/><Relationship Id="rId1" Type="http://schemas.microsoft.com/office/2007/relationships/media" Target="file:///E:\&#1082;&#1072;&#1088;&#1090;&#1080;&#1085;&#1082;&#1080;\&#1079;&#1072;&#1087;&#1080;&#1089;&#1080;\&#1056;&#1072;&#1079;&#1084;&#1080;&#1085;&#1082;&#1072;.wav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audio" Target="../media/audio2.wav"/><Relationship Id="rId10" Type="http://schemas.openxmlformats.org/officeDocument/2006/relationships/image" Target="../media/image4.jpeg"/><Relationship Id="rId4" Type="http://schemas.openxmlformats.org/officeDocument/2006/relationships/audio" Target="../media/audio1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2;&#1072;&#1088;&#1090;&#1080;&#1085;&#1082;&#1080;\&#1079;&#1072;&#1087;&#1080;&#1089;&#1080;\&#1053;&#1072;&#1081;&#1076;&#1080;%20&#1073;&#1091;&#1082;&#1074;&#1091;%20&#1089;.wav" TargetMode="External"/><Relationship Id="rId1" Type="http://schemas.microsoft.com/office/2007/relationships/media" Target="file:///E:\&#1082;&#1072;&#1088;&#1090;&#1080;&#1085;&#1082;&#1080;\&#1079;&#1072;&#1087;&#1080;&#1089;&#1080;\&#1053;&#1072;&#1081;&#1076;&#1080;%20&#1073;&#1091;&#1082;&#1074;&#1091;%20&#1089;.wav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E:\&#1082;&#1072;&#1088;&#1090;&#1080;&#1085;&#1082;&#1080;\&#1079;&#1072;&#1087;&#1080;&#1089;&#1080;\&#1059;&#1076;&#1072;&#1074;.wav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microsoft.com/office/2007/relationships/media" Target="file:///E:\&#1082;&#1072;&#1088;&#1090;&#1080;&#1085;&#1082;&#1080;\&#1079;&#1072;&#1087;&#1080;&#1089;&#1080;\&#1057;&#1083;&#1086;&#1085;&#1077;&#1085;&#1086;&#1082;.wav" TargetMode="External"/><Relationship Id="rId7" Type="http://schemas.microsoft.com/office/2007/relationships/media" Target="file:///E:\&#1082;&#1072;&#1088;&#1090;&#1080;&#1085;&#1082;&#1080;\&#1079;&#1072;&#1087;&#1080;&#1089;&#1080;\&#1059;&#1076;&#1072;&#1074;.wav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audio" Target="file:///E:\&#1082;&#1072;&#1088;&#1090;&#1080;&#1085;&#1082;&#1080;\&#1079;&#1072;&#1087;&#1080;&#1089;&#1080;\&#1053;&#1072;&#1095;&#1072;&#1083;&#1086;%20&#1079;&#1072;&#1075;&#1072;&#1076;&#1086;&#1082;.wav" TargetMode="External"/><Relationship Id="rId16" Type="http://schemas.openxmlformats.org/officeDocument/2006/relationships/image" Target="../media/image12.png"/><Relationship Id="rId1" Type="http://schemas.microsoft.com/office/2007/relationships/media" Target="file:///E:\&#1082;&#1072;&#1088;&#1090;&#1080;&#1085;&#1082;&#1080;\&#1079;&#1072;&#1087;&#1080;&#1089;&#1080;\&#1053;&#1072;&#1095;&#1072;&#1083;&#1086;%20&#1079;&#1072;&#1075;&#1072;&#1076;&#1086;&#1082;.wav" TargetMode="External"/><Relationship Id="rId6" Type="http://schemas.openxmlformats.org/officeDocument/2006/relationships/audio" Target="file:///E:\&#1082;&#1072;&#1088;&#1090;&#1080;&#1085;&#1082;&#1080;\&#1079;&#1072;&#1087;&#1080;&#1089;&#1080;\&#1055;&#1086;&#1087;&#1091;&#1075;&#1072;&#1081;.wav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E:\&#1082;&#1072;&#1088;&#1090;&#1080;&#1085;&#1082;&#1080;\&#1079;&#1072;&#1087;&#1080;&#1089;&#1080;\&#1055;&#1086;&#1087;&#1091;&#1075;&#1072;&#1081;.wav" TargetMode="External"/><Relationship Id="rId15" Type="http://schemas.openxmlformats.org/officeDocument/2006/relationships/image" Target="../media/image11.jpeg"/><Relationship Id="rId10" Type="http://schemas.openxmlformats.org/officeDocument/2006/relationships/audio" Target="file:///E:\&#1082;&#1072;&#1088;&#1090;&#1080;&#1085;&#1082;&#1080;\&#1079;&#1072;&#1087;&#1080;&#1089;&#1080;\&#1054;&#1073;&#1077;&#1079;&#1100;&#1103;&#1085;&#1072;.wav" TargetMode="External"/><Relationship Id="rId19" Type="http://schemas.openxmlformats.org/officeDocument/2006/relationships/image" Target="../media/image15.png"/><Relationship Id="rId4" Type="http://schemas.openxmlformats.org/officeDocument/2006/relationships/audio" Target="file:///E:\&#1082;&#1072;&#1088;&#1090;&#1080;&#1085;&#1082;&#1080;\&#1079;&#1072;&#1087;&#1080;&#1089;&#1080;\&#1057;&#1083;&#1086;&#1085;&#1077;&#1085;&#1086;&#1082;.wav" TargetMode="External"/><Relationship Id="rId9" Type="http://schemas.microsoft.com/office/2007/relationships/media" Target="file:///E:\&#1082;&#1072;&#1088;&#1090;&#1080;&#1085;&#1082;&#1080;\&#1079;&#1072;&#1087;&#1080;&#1089;&#1080;\&#1054;&#1073;&#1077;&#1079;&#1100;&#1103;&#1085;&#1072;.wav" TargetMode="Externa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file:///E:\&#1082;&#1072;&#1088;&#1090;&#1080;&#1085;&#1082;&#1080;\&#1079;&#1072;&#1087;&#1080;&#1089;&#1080;\&#1053;&#1072;&#1095;&#1072;&#1083;&#1086;%20&#1095;&#1080;&#1089;&#1090;&#1086;&#1075;&#1086;&#1074;&#1086;&#1088;&#1086;&#1082;.wav" TargetMode="External"/><Relationship Id="rId1" Type="http://schemas.microsoft.com/office/2007/relationships/media" Target="file:///E:\&#1082;&#1072;&#1088;&#1090;&#1080;&#1085;&#1082;&#1080;\&#1079;&#1072;&#1087;&#1080;&#1089;&#1080;\&#1053;&#1072;&#1095;&#1072;&#1083;&#1086;%20&#1095;&#1080;&#1089;&#1090;&#1086;&#1075;&#1086;&#1074;&#1086;&#1088;&#1086;&#1082;.wav" TargetMode="External"/><Relationship Id="rId6" Type="http://schemas.openxmlformats.org/officeDocument/2006/relationships/image" Target="../media/image17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13.png"/><Relationship Id="rId2" Type="http://schemas.openxmlformats.org/officeDocument/2006/relationships/audio" Target="file:///E:\&#1082;&#1072;&#1088;&#1090;&#1080;&#1085;&#1082;&#1080;\&#1079;&#1072;&#1087;&#1080;&#1089;&#1080;\&#1043;&#1086;&#1083;&#1086;&#1076;&#1085;&#1099;&#1081;%20&#1089;&#1083;&#1086;&#1085;&#1077;&#1085;&#1086;&#1082;.wav" TargetMode="External"/><Relationship Id="rId16" Type="http://schemas.openxmlformats.org/officeDocument/2006/relationships/image" Target="../media/image31.jpeg"/><Relationship Id="rId1" Type="http://schemas.microsoft.com/office/2007/relationships/media" Target="file:///E:\&#1082;&#1072;&#1088;&#1090;&#1080;&#1085;&#1082;&#1080;\&#1079;&#1072;&#1087;&#1080;&#1089;&#1080;\&#1043;&#1086;&#1083;&#1086;&#1076;&#1085;&#1099;&#1081;%20&#1089;&#1083;&#1086;&#1085;&#1077;&#1085;&#1086;&#1082;.wav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audio" Target="../media/audio5.wav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audio" Target="../media/audio11.wav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1082;&#1072;&#1088;&#1090;&#1080;&#1085;&#1082;&#1080;\&#1079;&#1072;&#1087;&#1080;&#1089;&#1080;\&#1054;&#1073;&#1077;&#1079;&#1100;&#1103;&#1085;&#1072;%20(&#1087;&#1088;&#1103;&#1090;&#1082;&#1080;).wav" TargetMode="External"/><Relationship Id="rId13" Type="http://schemas.openxmlformats.org/officeDocument/2006/relationships/audio" Target="../media/audio5.wav"/><Relationship Id="rId18" Type="http://schemas.openxmlformats.org/officeDocument/2006/relationships/image" Target="../media/image36.jpeg"/><Relationship Id="rId3" Type="http://schemas.microsoft.com/office/2007/relationships/media" Target="file:///E:\&#1082;&#1072;&#1088;&#1090;&#1080;&#1085;&#1082;&#1080;\&#1079;&#1072;&#1087;&#1080;&#1089;&#1080;\&#1057;&#1083;&#1086;&#1085;&#1077;&#1085;&#1086;&#1082;%20(&#1087;&#1088;&#1103;&#1090;&#1082;&#1080;).wav" TargetMode="External"/><Relationship Id="rId21" Type="http://schemas.openxmlformats.org/officeDocument/2006/relationships/image" Target="../media/image38.png"/><Relationship Id="rId7" Type="http://schemas.microsoft.com/office/2007/relationships/media" Target="file:///E:\&#1082;&#1072;&#1088;&#1090;&#1080;&#1085;&#1082;&#1080;\&#1079;&#1072;&#1087;&#1080;&#1089;&#1080;\&#1054;&#1073;&#1077;&#1079;&#1100;&#1103;&#1085;&#1072;%20(&#1087;&#1088;&#1103;&#1090;&#1082;&#1080;).wav" TargetMode="External"/><Relationship Id="rId12" Type="http://schemas.openxmlformats.org/officeDocument/2006/relationships/audio" Target="../media/audio11.wav"/><Relationship Id="rId17" Type="http://schemas.openxmlformats.org/officeDocument/2006/relationships/image" Target="../media/image35.jpeg"/><Relationship Id="rId2" Type="http://schemas.openxmlformats.org/officeDocument/2006/relationships/audio" Target="file:///E:\&#1082;&#1072;&#1088;&#1090;&#1080;&#1085;&#1082;&#1080;\&#1079;&#1072;&#1087;&#1080;&#1089;&#1080;\&#1053;&#1072;&#1095;&#1072;&#1083;&#1086;%20&#1087;&#1088;&#1103;&#1090;&#1086;&#1082;.wav" TargetMode="External"/><Relationship Id="rId16" Type="http://schemas.openxmlformats.org/officeDocument/2006/relationships/image" Target="../media/image34.jpeg"/><Relationship Id="rId20" Type="http://schemas.openxmlformats.org/officeDocument/2006/relationships/image" Target="../media/image37.png"/><Relationship Id="rId1" Type="http://schemas.microsoft.com/office/2007/relationships/media" Target="file:///E:\&#1082;&#1072;&#1088;&#1090;&#1080;&#1085;&#1082;&#1080;\&#1079;&#1072;&#1087;&#1080;&#1089;&#1080;\&#1053;&#1072;&#1095;&#1072;&#1083;&#1086;%20&#1087;&#1088;&#1103;&#1090;&#1086;&#1082;.wav" TargetMode="External"/><Relationship Id="rId6" Type="http://schemas.openxmlformats.org/officeDocument/2006/relationships/audio" Target="file:///E:\&#1082;&#1072;&#1088;&#1090;&#1080;&#1085;&#1082;&#1080;\&#1079;&#1072;&#1087;&#1080;&#1089;&#1080;\&#1059;&#1076;&#1072;&#1074;%20(&#1087;&#1088;&#1103;&#1090;&#1082;&#1080;).wav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E:\&#1082;&#1072;&#1088;&#1090;&#1080;&#1085;&#1082;&#1080;\&#1079;&#1072;&#1087;&#1080;&#1089;&#1080;\&#1059;&#1076;&#1072;&#1074;%20(&#1087;&#1088;&#1103;&#1090;&#1082;&#1080;).wav" TargetMode="External"/><Relationship Id="rId15" Type="http://schemas.openxmlformats.org/officeDocument/2006/relationships/image" Target="../media/image33.jpeg"/><Relationship Id="rId10" Type="http://schemas.openxmlformats.org/officeDocument/2006/relationships/audio" Target="file:///E:\&#1082;&#1072;&#1088;&#1090;&#1080;&#1085;&#1082;&#1080;\&#1079;&#1072;&#1087;&#1080;&#1089;&#1080;\&#1055;&#1086;&#1087;&#1091;&#1075;&#1072;&#1081;%20(&#1087;&#1088;&#1103;&#1090;&#1082;&#1080;).wav" TargetMode="External"/><Relationship Id="rId19" Type="http://schemas.openxmlformats.org/officeDocument/2006/relationships/image" Target="../media/image13.png"/><Relationship Id="rId4" Type="http://schemas.openxmlformats.org/officeDocument/2006/relationships/audio" Target="file:///E:\&#1082;&#1072;&#1088;&#1090;&#1080;&#1085;&#1082;&#1080;\&#1079;&#1072;&#1087;&#1080;&#1089;&#1080;\&#1057;&#1083;&#1086;&#1085;&#1077;&#1085;&#1086;&#1082;%20(&#1087;&#1088;&#1103;&#1090;&#1082;&#1080;).wav" TargetMode="External"/><Relationship Id="rId9" Type="http://schemas.microsoft.com/office/2007/relationships/media" Target="file:///E:\&#1082;&#1072;&#1088;&#1090;&#1080;&#1085;&#1082;&#1080;\&#1079;&#1072;&#1087;&#1080;&#1089;&#1080;\&#1055;&#1086;&#1087;&#1091;&#1075;&#1072;&#1081;%20(&#1087;&#1088;&#1103;&#1090;&#1082;&#1080;).wav" TargetMode="External"/><Relationship Id="rId14" Type="http://schemas.openxmlformats.org/officeDocument/2006/relationships/image" Target="../media/image32.jpe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«С»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Скороговорка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556792"/>
            <a:ext cx="6696744" cy="1510202"/>
            <a:chOff x="1115616" y="1556792"/>
            <a:chExt cx="6696744" cy="1510202"/>
          </a:xfrm>
        </p:grpSpPr>
        <p:pic>
          <p:nvPicPr>
            <p:cNvPr id="8194" name="Picture 2" descr="C:\Users\Макс\Desktop\картинки\71136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1556792"/>
              <a:ext cx="2016224" cy="151020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15616" y="2060848"/>
              <a:ext cx="4680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Киска, Киска, где твоя миска?</a:t>
              </a:r>
              <a:endParaRPr lang="ru-RU" sz="24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475656" y="3429000"/>
            <a:ext cx="6089757" cy="1544812"/>
            <a:chOff x="1475656" y="3429000"/>
            <a:chExt cx="6089757" cy="1544812"/>
          </a:xfrm>
        </p:grpSpPr>
        <p:pic>
          <p:nvPicPr>
            <p:cNvPr id="8195" name="Picture 3" descr="C:\Users\Макс\Desktop\картинки\16305-Tabby-cat-eating-from-a-bowl-white-backgroun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3429000"/>
              <a:ext cx="2561365" cy="1544812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475656" y="3933056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Ест киска суп из миски.</a:t>
              </a:r>
              <a:endParaRPr lang="ru-RU" sz="2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31640" y="5229200"/>
            <a:ext cx="6059189" cy="1302051"/>
            <a:chOff x="1331640" y="5229200"/>
            <a:chExt cx="6059189" cy="1302051"/>
          </a:xfrm>
        </p:grpSpPr>
        <p:pic>
          <p:nvPicPr>
            <p:cNvPr id="8196" name="Picture 4" descr="C:\Users\Макс\Desktop\картинки\cat-eating2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6096" y="5229200"/>
              <a:ext cx="1954733" cy="130205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331640" y="566124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Сыта киска – пуста миска.</a:t>
              </a:r>
              <a:endParaRPr lang="ru-RU" sz="2400" dirty="0"/>
            </a:p>
          </p:txBody>
        </p:sp>
      </p:grpSp>
      <p:pic>
        <p:nvPicPr>
          <p:cNvPr id="14" name="Скороговорк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67544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иска-кис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Ест кис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ыта кис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ля вставки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71600" y="1052736"/>
            <a:ext cx="7290048" cy="486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Составь рассказ</a:t>
            </a:r>
            <a:endParaRPr lang="ru-RU" dirty="0"/>
          </a:p>
        </p:txBody>
      </p:sp>
      <p:pic>
        <p:nvPicPr>
          <p:cNvPr id="9219" name="Picture 3" descr="C:\Users\Макс\Desktop\картинки\6744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836712"/>
            <a:ext cx="2952328" cy="1904796"/>
          </a:xfrm>
          <a:prstGeom prst="rect">
            <a:avLst/>
          </a:prstGeom>
          <a:noFill/>
        </p:spPr>
      </p:pic>
      <p:pic>
        <p:nvPicPr>
          <p:cNvPr id="9221" name="Picture 5" descr="C:\Users\Макс\Desktop\картинки\42223433_sad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1052736"/>
            <a:ext cx="2382276" cy="1786707"/>
          </a:xfrm>
          <a:prstGeom prst="rect">
            <a:avLst/>
          </a:prstGeom>
          <a:noFill/>
        </p:spPr>
      </p:pic>
      <p:pic>
        <p:nvPicPr>
          <p:cNvPr id="9222" name="Picture 6" descr="C:\Users\Макс\Desktop\картинки\63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1196752"/>
            <a:ext cx="1726034" cy="2301379"/>
          </a:xfrm>
          <a:prstGeom prst="rect">
            <a:avLst/>
          </a:prstGeom>
          <a:noFill/>
        </p:spPr>
      </p:pic>
      <p:pic>
        <p:nvPicPr>
          <p:cNvPr id="9223" name="Picture 7" descr="C:\Users\Макс\Desktop\картинки\dizel_poluchaj_moyu_rabotudlya_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2924944"/>
            <a:ext cx="2097541" cy="1646570"/>
          </a:xfrm>
          <a:prstGeom prst="rect">
            <a:avLst/>
          </a:prstGeom>
          <a:noFill/>
        </p:spPr>
      </p:pic>
      <p:pic>
        <p:nvPicPr>
          <p:cNvPr id="9225" name="Picture 9" descr="C:\Users\Макс\Desktop\картинки\a7eb379732f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7864" y="3284984"/>
            <a:ext cx="2160240" cy="1439260"/>
          </a:xfrm>
          <a:prstGeom prst="rect">
            <a:avLst/>
          </a:prstGeom>
          <a:noFill/>
        </p:spPr>
      </p:pic>
      <p:pic>
        <p:nvPicPr>
          <p:cNvPr id="9226" name="Picture 10" descr="C:\Users\Макс\Desktop\картинки\12748992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3717032"/>
            <a:ext cx="1666875" cy="1847850"/>
          </a:xfrm>
          <a:prstGeom prst="rect">
            <a:avLst/>
          </a:prstGeom>
          <a:noFill/>
        </p:spPr>
      </p:pic>
      <p:pic>
        <p:nvPicPr>
          <p:cNvPr id="9228" name="Picture 12" descr="C:\Users\Макс\Desktop\картинки\856585_b7b73aa2_1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9872" y="5224219"/>
            <a:ext cx="1662881" cy="1633781"/>
          </a:xfrm>
          <a:prstGeom prst="rect">
            <a:avLst/>
          </a:prstGeom>
          <a:noFill/>
        </p:spPr>
      </p:pic>
      <p:pic>
        <p:nvPicPr>
          <p:cNvPr id="9230" name="Picture 14" descr="C:\Users\Макс\Desktop\картинки\none-2300024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5616" y="4581128"/>
            <a:ext cx="1438052" cy="2049327"/>
          </a:xfrm>
          <a:prstGeom prst="rect">
            <a:avLst/>
          </a:prstGeom>
          <a:noFill/>
        </p:spPr>
      </p:pic>
      <p:pic>
        <p:nvPicPr>
          <p:cNvPr id="11" name="Рассказ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3955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о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Са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о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Скамей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он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Соба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оня с ананасо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Собака с мясо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Повтори рассказ</a:t>
            </a:r>
            <a:endParaRPr lang="ru-RU" dirty="0"/>
          </a:p>
        </p:txBody>
      </p:sp>
      <p:pic>
        <p:nvPicPr>
          <p:cNvPr id="9219" name="Picture 3" descr="C:\Users\Макс\Desktop\картинки\6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952328" cy="1904796"/>
          </a:xfrm>
          <a:prstGeom prst="rect">
            <a:avLst/>
          </a:prstGeom>
          <a:noFill/>
        </p:spPr>
      </p:pic>
      <p:pic>
        <p:nvPicPr>
          <p:cNvPr id="9221" name="Picture 5" descr="C:\Users\Макс\Desktop\картинки\42223433_sa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2382276" cy="1786707"/>
          </a:xfrm>
          <a:prstGeom prst="rect">
            <a:avLst/>
          </a:prstGeom>
          <a:noFill/>
        </p:spPr>
      </p:pic>
      <p:pic>
        <p:nvPicPr>
          <p:cNvPr id="9222" name="Picture 6" descr="C:\Users\Макс\Desktop\картинки\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2"/>
            <a:ext cx="1726034" cy="2301379"/>
          </a:xfrm>
          <a:prstGeom prst="rect">
            <a:avLst/>
          </a:prstGeom>
          <a:noFill/>
        </p:spPr>
      </p:pic>
      <p:pic>
        <p:nvPicPr>
          <p:cNvPr id="9223" name="Picture 7" descr="C:\Users\Макс\Desktop\картинки\dizel_poluchaj_moyu_rabotudlya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24944"/>
            <a:ext cx="2097541" cy="1646570"/>
          </a:xfrm>
          <a:prstGeom prst="rect">
            <a:avLst/>
          </a:prstGeom>
          <a:noFill/>
        </p:spPr>
      </p:pic>
      <p:pic>
        <p:nvPicPr>
          <p:cNvPr id="9225" name="Picture 9" descr="C:\Users\Макс\Desktop\картинки\a7eb379732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284984"/>
            <a:ext cx="2160240" cy="1439260"/>
          </a:xfrm>
          <a:prstGeom prst="rect">
            <a:avLst/>
          </a:prstGeom>
          <a:noFill/>
        </p:spPr>
      </p:pic>
      <p:pic>
        <p:nvPicPr>
          <p:cNvPr id="9226" name="Picture 10" descr="C:\Users\Макс\Desktop\картинки\1274899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717032"/>
            <a:ext cx="1666875" cy="1847850"/>
          </a:xfrm>
          <a:prstGeom prst="rect">
            <a:avLst/>
          </a:prstGeom>
          <a:noFill/>
        </p:spPr>
      </p:pic>
      <p:pic>
        <p:nvPicPr>
          <p:cNvPr id="9228" name="Picture 12" descr="C:\Users\Макс\Desktop\картинки\856585_b7b73aa2_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5224219"/>
            <a:ext cx="1662881" cy="1633781"/>
          </a:xfrm>
          <a:prstGeom prst="rect">
            <a:avLst/>
          </a:prstGeom>
          <a:noFill/>
        </p:spPr>
      </p:pic>
      <p:pic>
        <p:nvPicPr>
          <p:cNvPr id="9230" name="Picture 14" descr="C:\Users\Макс\Desktop\картинки\none-230002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581128"/>
            <a:ext cx="1438052" cy="204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В.В.Коноваленко: «Домашняя тетрадь для закрепления произношения свистящих звуков»: М., 1998г.</a:t>
            </a:r>
          </a:p>
          <a:p>
            <a:r>
              <a:rPr lang="ru-RU" dirty="0" err="1" smtClean="0"/>
              <a:t>М.Е.Фрид</a:t>
            </a:r>
            <a:r>
              <a:rPr lang="ru-RU" dirty="0" smtClean="0"/>
              <a:t>: «1000 и одна загадка»: М., Пилигрим, 1996г.</a:t>
            </a:r>
          </a:p>
          <a:p>
            <a:endParaRPr lang="ru-RU" dirty="0"/>
          </a:p>
          <a:p>
            <a:r>
              <a:rPr lang="ru-RU" dirty="0" smtClean="0"/>
              <a:t>Выполнила – </a:t>
            </a:r>
            <a:r>
              <a:rPr lang="ru-RU" dirty="0" err="1" smtClean="0"/>
              <a:t>Н.А.Баженова</a:t>
            </a:r>
            <a:r>
              <a:rPr lang="ru-RU" dirty="0" smtClean="0"/>
              <a:t>          МАДОУ №89, учитель-логопед.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Разминка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156176" y="4149080"/>
            <a:ext cx="1872208" cy="2535753"/>
            <a:chOff x="6372200" y="4077072"/>
            <a:chExt cx="1872208" cy="2535753"/>
          </a:xfrm>
        </p:grpSpPr>
        <p:pic>
          <p:nvPicPr>
            <p:cNvPr id="3076" name="Picture 4" descr="C:\Users\Макс\Desktop\картинки\1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2200" y="4725144"/>
              <a:ext cx="1872208" cy="188768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372200" y="4077072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Непослушный язычок</a:t>
              </a:r>
              <a:endParaRPr lang="ru-RU" sz="2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1560" y="1268760"/>
            <a:ext cx="2791970" cy="2016224"/>
            <a:chOff x="323528" y="1844824"/>
            <a:chExt cx="2903877" cy="2097038"/>
          </a:xfrm>
        </p:grpSpPr>
        <p:sp>
          <p:nvSpPr>
            <p:cNvPr id="7" name="TextBox 6"/>
            <p:cNvSpPr txBox="1"/>
            <p:nvPr/>
          </p:nvSpPr>
          <p:spPr>
            <a:xfrm>
              <a:off x="323528" y="1844824"/>
              <a:ext cx="2880320" cy="416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Улыбнись</a:t>
              </a:r>
              <a:endParaRPr lang="ru-RU" sz="2000" dirty="0"/>
            </a:p>
          </p:txBody>
        </p:sp>
        <p:pic>
          <p:nvPicPr>
            <p:cNvPr id="3077" name="Picture 5" descr="C:\Users\Макс\Desktop\картинки\3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8" y="2204864"/>
              <a:ext cx="2903877" cy="1736998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>
            <a:off x="5148064" y="1628800"/>
            <a:ext cx="2823164" cy="2349935"/>
            <a:chOff x="5148064" y="1628800"/>
            <a:chExt cx="2823164" cy="2349935"/>
          </a:xfrm>
        </p:grpSpPr>
        <p:pic>
          <p:nvPicPr>
            <p:cNvPr id="3078" name="Picture 6" descr="C:\Users\Макс\Desktop\картинки\zaborchik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48064" y="1988840"/>
              <a:ext cx="2823164" cy="198989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148064" y="1628800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Заборчик</a:t>
              </a:r>
              <a:endParaRPr lang="ru-RU" sz="2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03648" y="4149080"/>
            <a:ext cx="1769393" cy="2129433"/>
            <a:chOff x="6732240" y="836712"/>
            <a:chExt cx="1769393" cy="2129433"/>
          </a:xfrm>
        </p:grpSpPr>
        <p:pic>
          <p:nvPicPr>
            <p:cNvPr id="3079" name="Picture 7" descr="C:\Users\Макс\Desktop\картинки\13209-500x50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32240" y="1196752"/>
              <a:ext cx="1769393" cy="176939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732240" y="836712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Лопатка</a:t>
              </a:r>
              <a:endParaRPr lang="ru-RU" sz="2000" dirty="0"/>
            </a:p>
          </p:txBody>
        </p:sp>
      </p:grpSp>
      <p:pic>
        <p:nvPicPr>
          <p:cNvPr id="21" name="Разминк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3955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лы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абор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Лопат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Непослушный язы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Найди букву «С»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342900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2411760" y="1484784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2492896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395536" y="4725144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59832" y="4869160"/>
            <a:ext cx="2016224" cy="1569660"/>
            <a:chOff x="3707904" y="4077072"/>
            <a:chExt cx="2016224" cy="1569660"/>
          </a:xfrm>
        </p:grpSpPr>
        <p:sp>
          <p:nvSpPr>
            <p:cNvPr id="10" name="TextBox 9"/>
            <p:cNvSpPr txBox="1"/>
            <p:nvPr/>
          </p:nvSpPr>
          <p:spPr>
            <a:xfrm rot="10800000">
              <a:off x="3707904" y="4077072"/>
              <a:ext cx="12241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endPara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16016" y="4077072"/>
              <a:ext cx="10081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  <a:endPara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8144" y="407707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170080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Найди букву 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19573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втори звук сс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путешествие</a:t>
            </a:r>
            <a:endParaRPr lang="ru-RU" dirty="0"/>
          </a:p>
        </p:txBody>
      </p:sp>
      <p:pic>
        <p:nvPicPr>
          <p:cNvPr id="4098" name="Picture 2" descr="C:\Users\Макс\Desktop\картинки\068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1" y="2204864"/>
            <a:ext cx="2182284" cy="1636713"/>
          </a:xfrm>
          <a:prstGeom prst="rect">
            <a:avLst/>
          </a:prstGeom>
          <a:noFill/>
        </p:spPr>
      </p:pic>
      <p:pic>
        <p:nvPicPr>
          <p:cNvPr id="4099" name="Picture 3" descr="C:\Users\Макс\Desktop\картинки\130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1700808"/>
            <a:ext cx="2656351" cy="1992263"/>
          </a:xfrm>
          <a:prstGeom prst="rect">
            <a:avLst/>
          </a:prstGeom>
          <a:noFill/>
        </p:spPr>
      </p:pic>
      <p:pic>
        <p:nvPicPr>
          <p:cNvPr id="4100" name="Picture 4" descr="C:\Users\Макс\Desktop\картинки\38.babushka.udava.avi.image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8" y="4437112"/>
            <a:ext cx="2589014" cy="1941760"/>
          </a:xfrm>
          <a:prstGeom prst="rect">
            <a:avLst/>
          </a:prstGeom>
          <a:noFill/>
        </p:spPr>
      </p:pic>
      <p:pic>
        <p:nvPicPr>
          <p:cNvPr id="3" name="Picture 2" descr="C:\Users\Макс\Desktop\картинки\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4437112"/>
            <a:ext cx="2520280" cy="1890210"/>
          </a:xfrm>
          <a:prstGeom prst="rect">
            <a:avLst/>
          </a:prstGeom>
          <a:noFill/>
        </p:spPr>
      </p:pic>
      <p:pic>
        <p:nvPicPr>
          <p:cNvPr id="7" name="Начало загадо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467544" y="6858000"/>
            <a:ext cx="304800" cy="304800"/>
          </a:xfrm>
          <a:prstGeom prst="rect">
            <a:avLst/>
          </a:prstGeom>
        </p:spPr>
      </p:pic>
      <p:pic>
        <p:nvPicPr>
          <p:cNvPr id="8" name="Слоненок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55576" y="6858000"/>
            <a:ext cx="304800" cy="304800"/>
          </a:xfrm>
          <a:prstGeom prst="rect">
            <a:avLst/>
          </a:prstGeom>
        </p:spPr>
      </p:pic>
      <p:pic>
        <p:nvPicPr>
          <p:cNvPr id="9" name="Попугай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043608" y="6858000"/>
            <a:ext cx="304800" cy="304800"/>
          </a:xfrm>
          <a:prstGeom prst="rect">
            <a:avLst/>
          </a:prstGeom>
        </p:spPr>
      </p:pic>
      <p:pic>
        <p:nvPicPr>
          <p:cNvPr id="10" name="Удав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691680" y="6858000"/>
            <a:ext cx="304800" cy="304800"/>
          </a:xfrm>
          <a:prstGeom prst="rect">
            <a:avLst/>
          </a:prstGeom>
        </p:spPr>
      </p:pic>
      <p:pic>
        <p:nvPicPr>
          <p:cNvPr id="11" name="Обезьяна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3164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6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5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вот к кому мы приехали в гости</a:t>
            </a:r>
            <a:endParaRPr lang="ru-RU" dirty="0"/>
          </a:p>
        </p:txBody>
      </p:sp>
      <p:pic>
        <p:nvPicPr>
          <p:cNvPr id="5122" name="Picture 2" descr="C:\Users\Макс\Desktop\картинки\110702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94796" cy="434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Чистоговорки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1412776"/>
            <a:ext cx="7704856" cy="1836204"/>
            <a:chOff x="539552" y="1556792"/>
            <a:chExt cx="7704856" cy="1836204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2132856"/>
              <a:ext cx="52565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/>
                <a:t>Ас-Ас-Ас у нас дома ананас</a:t>
              </a:r>
              <a:endParaRPr lang="ru-RU" sz="3000" dirty="0"/>
            </a:p>
          </p:txBody>
        </p:sp>
        <p:pic>
          <p:nvPicPr>
            <p:cNvPr id="6147" name="Picture 3" descr="C:\Users\Макс\Desktop\картинки\anana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96136" y="1556792"/>
              <a:ext cx="2448272" cy="1836204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51520" y="3933056"/>
            <a:ext cx="8505271" cy="1800200"/>
            <a:chOff x="74863" y="3933056"/>
            <a:chExt cx="8430219" cy="1800200"/>
          </a:xfrm>
        </p:grpSpPr>
        <p:pic>
          <p:nvPicPr>
            <p:cNvPr id="6148" name="Picture 4" descr="C:\Users\Макс\Desktop\картинки\13376155631500101959coconu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05344" y="3933056"/>
              <a:ext cx="2399738" cy="1800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4863" y="4509120"/>
              <a:ext cx="60093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/>
                <a:t>Ос-Ос-Ос у слонёнка есть кокос</a:t>
              </a:r>
              <a:endParaRPr lang="ru-RU" sz="3000" dirty="0"/>
            </a:p>
          </p:txBody>
        </p:sp>
      </p:grpSp>
      <p:pic>
        <p:nvPicPr>
          <p:cNvPr id="9" name="Начало чистоговоро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553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-ac-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с-ос-о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83568" y="1124744"/>
            <a:ext cx="7644139" cy="2467893"/>
            <a:chOff x="683568" y="1124744"/>
            <a:chExt cx="7644139" cy="2467893"/>
          </a:xfrm>
        </p:grpSpPr>
        <p:sp>
          <p:nvSpPr>
            <p:cNvPr id="4" name="TextBox 3"/>
            <p:cNvSpPr txBox="1"/>
            <p:nvPr/>
          </p:nvSpPr>
          <p:spPr>
            <a:xfrm>
              <a:off x="683568" y="1988840"/>
              <a:ext cx="5400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/>
                <a:t>Ус-Ус-Ус на окне стоит фикус</a:t>
              </a:r>
              <a:endParaRPr lang="ru-RU" sz="3000" dirty="0"/>
            </a:p>
          </p:txBody>
        </p:sp>
        <p:pic>
          <p:nvPicPr>
            <p:cNvPr id="7170" name="Picture 2" descr="C:\Users\Макс\Desktop\картинки\snap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1124744"/>
              <a:ext cx="2243539" cy="2467893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611560" y="4221088"/>
            <a:ext cx="7759330" cy="1946747"/>
            <a:chOff x="899592" y="4149080"/>
            <a:chExt cx="7759330" cy="1946747"/>
          </a:xfrm>
        </p:grpSpPr>
        <p:pic>
          <p:nvPicPr>
            <p:cNvPr id="7171" name="Picture 3" descr="C:\Users\Макс\Desktop\картинки\6fddbd9be63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4149080"/>
              <a:ext cx="2934794" cy="1946747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899592" y="4869160"/>
              <a:ext cx="48245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err="1" smtClean="0"/>
                <a:t>Ис-Ис-Ис</a:t>
              </a:r>
              <a:r>
                <a:rPr lang="ru-RU" sz="3000" dirty="0" smtClean="0"/>
                <a:t> слоник ест ирис</a:t>
              </a:r>
              <a:endParaRPr lang="ru-RU" sz="3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с-ус-у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ис-ис-и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Макс\Desktop\картинки\woven-basket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2232248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Помоги Слоненку</a:t>
            </a:r>
            <a:endParaRPr lang="ru-RU" dirty="0"/>
          </a:p>
        </p:txBody>
      </p:sp>
      <p:pic>
        <p:nvPicPr>
          <p:cNvPr id="7173" name="Picture 5" descr="C:\Users\Макс\Desktop\картинки\00009241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420888"/>
            <a:ext cx="1368152" cy="1026114"/>
          </a:xfrm>
          <a:prstGeom prst="rect">
            <a:avLst/>
          </a:prstGeom>
          <a:noFill/>
        </p:spPr>
      </p:pic>
      <p:pic>
        <p:nvPicPr>
          <p:cNvPr id="7174" name="Picture 6" descr="C:\Users\Макс\Desktop\картинки\snap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980728"/>
            <a:ext cx="1368152" cy="1504967"/>
          </a:xfrm>
          <a:prstGeom prst="rect">
            <a:avLst/>
          </a:prstGeom>
          <a:noFill/>
        </p:spPr>
      </p:pic>
      <p:pic>
        <p:nvPicPr>
          <p:cNvPr id="7176" name="Picture 8" descr="C:\Users\Макс\Desktop\картинки\9514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2708920"/>
            <a:ext cx="1534635" cy="1152128"/>
          </a:xfrm>
          <a:prstGeom prst="rect">
            <a:avLst/>
          </a:prstGeom>
          <a:noFill/>
        </p:spPr>
      </p:pic>
      <p:pic>
        <p:nvPicPr>
          <p:cNvPr id="7177" name="Picture 9" descr="C:\Users\Макс\Desktop\картинки\CjclYRX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293096"/>
            <a:ext cx="1824203" cy="1368152"/>
          </a:xfrm>
          <a:prstGeom prst="rect">
            <a:avLst/>
          </a:prstGeom>
          <a:noFill/>
        </p:spPr>
      </p:pic>
      <p:pic>
        <p:nvPicPr>
          <p:cNvPr id="7180" name="Picture 12" descr="C:\Users\Макс\Desktop\картинки\biser.info_7077047634b90b5be00ab3_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5373216"/>
            <a:ext cx="1484784" cy="1484784"/>
          </a:xfrm>
          <a:prstGeom prst="rect">
            <a:avLst/>
          </a:prstGeom>
          <a:noFill/>
        </p:spPr>
      </p:pic>
      <p:pic>
        <p:nvPicPr>
          <p:cNvPr id="7181" name="Picture 13" descr="C:\Users\Макс\Desktop\картинки\56115250_1267946110_tropicalcactus10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4941168"/>
            <a:ext cx="1800200" cy="1350150"/>
          </a:xfrm>
          <a:prstGeom prst="rect">
            <a:avLst/>
          </a:prstGeom>
          <a:noFill/>
        </p:spPr>
      </p:pic>
      <p:pic>
        <p:nvPicPr>
          <p:cNvPr id="7171" name="Picture 3" descr="C:\Users\Макс\Desktop\картинки\anana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124744"/>
            <a:ext cx="749189" cy="1214202"/>
          </a:xfrm>
          <a:prstGeom prst="rect">
            <a:avLst/>
          </a:prstGeom>
          <a:noFill/>
        </p:spPr>
      </p:pic>
      <p:pic>
        <p:nvPicPr>
          <p:cNvPr id="7178" name="Picture 10" descr="C:\Users\Макс\Desktop\картинки\profileN6mZuK_im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1311389"/>
            <a:ext cx="1296144" cy="1119868"/>
          </a:xfrm>
          <a:prstGeom prst="rect">
            <a:avLst/>
          </a:prstGeom>
          <a:noFill/>
        </p:spPr>
      </p:pic>
      <p:pic>
        <p:nvPicPr>
          <p:cNvPr id="7175" name="Picture 7" descr="C:\Users\Макс\Desktop\картинки\91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41040">
            <a:off x="654815" y="4752294"/>
            <a:ext cx="1800200" cy="1468422"/>
          </a:xfrm>
          <a:prstGeom prst="rect">
            <a:avLst/>
          </a:prstGeom>
          <a:noFill/>
        </p:spPr>
      </p:pic>
      <p:pic>
        <p:nvPicPr>
          <p:cNvPr id="7179" name="Picture 11" descr="C:\Users\Макс\Desktop\картинки\13376155631500101959coconut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214562">
            <a:off x="189096" y="3265339"/>
            <a:ext cx="1512168" cy="1134376"/>
          </a:xfrm>
          <a:prstGeom prst="rect">
            <a:avLst/>
          </a:prstGeom>
          <a:noFill/>
        </p:spPr>
      </p:pic>
      <p:pic>
        <p:nvPicPr>
          <p:cNvPr id="14" name="Голодный слонено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395536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40955 0.14699 " pathEditMode="relative" ptsTypes="AA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0469 0.13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48148E-6 L 0.32291 -0.38842 " pathEditMode="relative" ptsTypes="AA">
                                      <p:cBhvr>
                                        <p:cTn id="2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L 0.40156 -0.16806 " pathEditMode="relative" ptsTypes="AA">
                                      <p:cBhvr>
                                        <p:cTn id="3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Макс\Desktop\картинки\23573_64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1484784"/>
            <a:ext cx="1847219" cy="1394073"/>
          </a:xfrm>
          <a:prstGeom prst="rect">
            <a:avLst/>
          </a:prstGeom>
          <a:noFill/>
        </p:spPr>
      </p:pic>
      <p:pic>
        <p:nvPicPr>
          <p:cNvPr id="1030" name="Picture 6" descr="C:\Users\Макс\Desktop\картинки\38.popugaev.0-02-4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1484784"/>
            <a:ext cx="1872523" cy="1404392"/>
          </a:xfrm>
          <a:prstGeom prst="rect">
            <a:avLst/>
          </a:prstGeom>
          <a:noFill/>
        </p:spPr>
      </p:pic>
      <p:pic>
        <p:nvPicPr>
          <p:cNvPr id="1029" name="Picture 5" descr="C:\Users\Макс\Desktop\картинки\p_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3356992"/>
            <a:ext cx="1872208" cy="1404156"/>
          </a:xfrm>
          <a:prstGeom prst="rect">
            <a:avLst/>
          </a:prstGeom>
          <a:noFill/>
        </p:spPr>
      </p:pic>
      <p:pic>
        <p:nvPicPr>
          <p:cNvPr id="1028" name="Picture 4" descr="C:\Users\Макс\Desktop\картинки\b0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3608" y="5157192"/>
            <a:ext cx="180020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Прятки</a:t>
            </a:r>
            <a:endParaRPr lang="ru-RU" dirty="0"/>
          </a:p>
        </p:txBody>
      </p:sp>
      <p:pic>
        <p:nvPicPr>
          <p:cNvPr id="1027" name="Picture 3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3608" y="1340768"/>
            <a:ext cx="1872208" cy="1722431"/>
          </a:xfrm>
          <a:prstGeom prst="rect">
            <a:avLst/>
          </a:prstGeom>
          <a:noFill/>
        </p:spPr>
      </p:pic>
      <p:pic>
        <p:nvPicPr>
          <p:cNvPr id="1032" name="Picture 8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1268760"/>
            <a:ext cx="1878468" cy="1728191"/>
          </a:xfrm>
          <a:prstGeom prst="rect">
            <a:avLst/>
          </a:prstGeom>
          <a:noFill/>
        </p:spPr>
      </p:pic>
      <p:pic>
        <p:nvPicPr>
          <p:cNvPr id="1033" name="Picture 9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3140968"/>
            <a:ext cx="1882179" cy="1731604"/>
          </a:xfrm>
          <a:prstGeom prst="rect">
            <a:avLst/>
          </a:prstGeom>
          <a:noFill/>
        </p:spPr>
      </p:pic>
      <p:pic>
        <p:nvPicPr>
          <p:cNvPr id="1034" name="Picture 10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1600" y="5009764"/>
            <a:ext cx="1882179" cy="1731604"/>
          </a:xfrm>
          <a:prstGeom prst="rect">
            <a:avLst/>
          </a:prstGeom>
          <a:noFill/>
        </p:spPr>
      </p:pic>
      <p:pic>
        <p:nvPicPr>
          <p:cNvPr id="1035" name="Picture 11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69940" y="1268760"/>
            <a:ext cx="1882180" cy="1731606"/>
          </a:xfrm>
          <a:prstGeom prst="rect">
            <a:avLst/>
          </a:prstGeom>
          <a:noFill/>
        </p:spPr>
      </p:pic>
      <p:pic>
        <p:nvPicPr>
          <p:cNvPr id="1036" name="Picture 12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61628" y="3137555"/>
            <a:ext cx="1882180" cy="1731605"/>
          </a:xfrm>
          <a:prstGeom prst="rect">
            <a:avLst/>
          </a:prstGeom>
          <a:noFill/>
        </p:spPr>
      </p:pic>
      <p:pic>
        <p:nvPicPr>
          <p:cNvPr id="1037" name="Picture 13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3137555"/>
            <a:ext cx="1882179" cy="1731605"/>
          </a:xfrm>
          <a:prstGeom prst="rect">
            <a:avLst/>
          </a:prstGeom>
          <a:noFill/>
        </p:spPr>
      </p:pic>
      <p:pic>
        <p:nvPicPr>
          <p:cNvPr id="1038" name="Picture 14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5013176"/>
            <a:ext cx="1878470" cy="1728192"/>
          </a:xfrm>
          <a:prstGeom prst="rect">
            <a:avLst/>
          </a:prstGeom>
          <a:noFill/>
        </p:spPr>
      </p:pic>
      <p:pic>
        <p:nvPicPr>
          <p:cNvPr id="1039" name="Picture 15" descr="C:\Users\Макс\Desktop\картинки\1227461479_bush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5009764"/>
            <a:ext cx="1882179" cy="1731604"/>
          </a:xfrm>
          <a:prstGeom prst="rect">
            <a:avLst/>
          </a:prstGeom>
          <a:noFill/>
        </p:spPr>
      </p:pic>
      <p:pic>
        <p:nvPicPr>
          <p:cNvPr id="16" name="Начало прято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95536" y="6858000"/>
            <a:ext cx="304800" cy="304800"/>
          </a:xfrm>
          <a:prstGeom prst="rect">
            <a:avLst/>
          </a:prstGeom>
        </p:spPr>
      </p:pic>
      <p:pic>
        <p:nvPicPr>
          <p:cNvPr id="17" name="Слоненок (прятки)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755576" y="6858000"/>
            <a:ext cx="304800" cy="304800"/>
          </a:xfrm>
          <a:prstGeom prst="rect">
            <a:avLst/>
          </a:prstGeom>
        </p:spPr>
      </p:pic>
      <p:pic>
        <p:nvPicPr>
          <p:cNvPr id="18" name="Удав (прятки)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43608" y="6858000"/>
            <a:ext cx="304800" cy="304800"/>
          </a:xfrm>
          <a:prstGeom prst="rect">
            <a:avLst/>
          </a:prstGeom>
        </p:spPr>
      </p:pic>
      <p:pic>
        <p:nvPicPr>
          <p:cNvPr id="19" name="Обезьяна (прятки)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1331640" y="6858000"/>
            <a:ext cx="304800" cy="304800"/>
          </a:xfrm>
          <a:prstGeom prst="rect">
            <a:avLst/>
          </a:prstGeom>
        </p:spPr>
      </p:pic>
      <p:pic>
        <p:nvPicPr>
          <p:cNvPr id="20" name="Попугай (прятки)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161967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5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1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98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Дразн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альма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пальма</Template>
  <TotalTime>633</TotalTime>
  <Words>122</Words>
  <Application>Microsoft Office PowerPoint</Application>
  <PresentationFormat>Экран (4:3)</PresentationFormat>
  <Paragraphs>36</Paragraphs>
  <Slides>14</Slides>
  <Notes>0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Arial</vt:lpstr>
      <vt:lpstr>пальма</vt:lpstr>
      <vt:lpstr>Автоматизация звука «С»</vt:lpstr>
      <vt:lpstr>Разминка</vt:lpstr>
      <vt:lpstr>Найди букву «С»</vt:lpstr>
      <vt:lpstr>Начинаем путешествие</vt:lpstr>
      <vt:lpstr>А вот к кому мы приехали в гости</vt:lpstr>
      <vt:lpstr>Чистоговорки</vt:lpstr>
      <vt:lpstr>Презентация PowerPoint</vt:lpstr>
      <vt:lpstr>Помоги Слоненку</vt:lpstr>
      <vt:lpstr>Прятки</vt:lpstr>
      <vt:lpstr>Скороговорка</vt:lpstr>
      <vt:lpstr>Презентация PowerPoint</vt:lpstr>
      <vt:lpstr>Составь рассказ</vt:lpstr>
      <vt:lpstr>Повтори рассказ</vt:lpstr>
      <vt:lpstr>Конец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«С»</dc:title>
  <dc:creator>Макс</dc:creator>
  <cp:lastModifiedBy>ARS</cp:lastModifiedBy>
  <cp:revision>65</cp:revision>
  <dcterms:created xsi:type="dcterms:W3CDTF">2014-02-15T10:17:20Z</dcterms:created>
  <dcterms:modified xsi:type="dcterms:W3CDTF">2014-02-18T16:20:16Z</dcterms:modified>
</cp:coreProperties>
</file>